
<file path=[Content_Types].xml><?xml version="1.0" encoding="utf-8"?>
<Types xmlns="http://schemas.openxmlformats.org/package/2006/content-types">
  <Default Extension="jpeg" ContentType="image/jpeg"/>
  <Default Extension="jp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2.jpg" ContentType="image/jpeg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801600" cy="9601200" type="A3"/>
  <p:notesSz cx="6858000" cy="9144000"/>
  <p:defaultTextStyle>
    <a:defPPr>
      <a:defRPr lang="es-ES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40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F5BEA4-FB91-48E5-894F-E2E9D129DC6C}" v="1" dt="2025-08-13T13:02:33.823"/>
    <p1510:client id="{FC57AA02-28F2-43DA-A4EC-F115A3AC1ACD}" v="4" dt="2025-08-12T17:06:11.6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854" y="294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ociacion Pejuba" userId="b2cd0928f761575f" providerId="LiveId" clId="{7AF5BEA4-FB91-48E5-894F-E2E9D129DC6C}"/>
    <pc:docChg chg="custSel modSld">
      <pc:chgData name="Asociacion Pejuba" userId="b2cd0928f761575f" providerId="LiveId" clId="{7AF5BEA4-FB91-48E5-894F-E2E9D129DC6C}" dt="2025-08-13T13:06:49.291" v="10" actId="207"/>
      <pc:docMkLst>
        <pc:docMk/>
      </pc:docMkLst>
      <pc:sldChg chg="addSp delSp modSp mod">
        <pc:chgData name="Asociacion Pejuba" userId="b2cd0928f761575f" providerId="LiveId" clId="{7AF5BEA4-FB91-48E5-894F-E2E9D129DC6C}" dt="2025-08-13T13:06:49.291" v="10" actId="207"/>
        <pc:sldMkLst>
          <pc:docMk/>
          <pc:sldMk cId="2343259598" sldId="256"/>
        </pc:sldMkLst>
        <pc:spChg chg="mod">
          <ac:chgData name="Asociacion Pejuba" userId="b2cd0928f761575f" providerId="LiveId" clId="{7AF5BEA4-FB91-48E5-894F-E2E9D129DC6C}" dt="2025-08-13T13:06:16.182" v="8" actId="1076"/>
          <ac:spMkLst>
            <pc:docMk/>
            <pc:sldMk cId="2343259598" sldId="256"/>
            <ac:spMk id="7" creationId="{00000000-0000-0000-0000-000000000000}"/>
          </ac:spMkLst>
        </pc:spChg>
        <pc:spChg chg="mod">
          <ac:chgData name="Asociacion Pejuba" userId="b2cd0928f761575f" providerId="LiveId" clId="{7AF5BEA4-FB91-48E5-894F-E2E9D129DC6C}" dt="2025-08-13T13:06:24.619" v="9" actId="1076"/>
          <ac:spMkLst>
            <pc:docMk/>
            <pc:sldMk cId="2343259598" sldId="256"/>
            <ac:spMk id="8" creationId="{00000000-0000-0000-0000-000000000000}"/>
          </ac:spMkLst>
        </pc:spChg>
        <pc:spChg chg="mod">
          <ac:chgData name="Asociacion Pejuba" userId="b2cd0928f761575f" providerId="LiveId" clId="{7AF5BEA4-FB91-48E5-894F-E2E9D129DC6C}" dt="2025-08-13T13:06:49.291" v="10" actId="207"/>
          <ac:spMkLst>
            <pc:docMk/>
            <pc:sldMk cId="2343259598" sldId="256"/>
            <ac:spMk id="17" creationId="{22AB4ACB-5504-B003-AE47-8A3823A0979B}"/>
          </ac:spMkLst>
        </pc:spChg>
        <pc:picChg chg="del">
          <ac:chgData name="Asociacion Pejuba" userId="b2cd0928f761575f" providerId="LiveId" clId="{7AF5BEA4-FB91-48E5-894F-E2E9D129DC6C}" dt="2025-08-13T13:05:57.822" v="7" actId="478"/>
          <ac:picMkLst>
            <pc:docMk/>
            <pc:sldMk cId="2343259598" sldId="256"/>
            <ac:picMk id="6" creationId="{00000000-0000-0000-0000-000000000000}"/>
          </ac:picMkLst>
        </pc:picChg>
        <pc:picChg chg="add mod">
          <ac:chgData name="Asociacion Pejuba" userId="b2cd0928f761575f" providerId="LiveId" clId="{7AF5BEA4-FB91-48E5-894F-E2E9D129DC6C}" dt="2025-08-13T13:03:05.432" v="6" actId="1076"/>
          <ac:picMkLst>
            <pc:docMk/>
            <pc:sldMk cId="2343259598" sldId="256"/>
            <ac:picMk id="20" creationId="{8FFC9B79-E11D-FC98-45AA-188EF105F89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120" y="2982596"/>
            <a:ext cx="10881360" cy="205803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7718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4441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12994959" y="537845"/>
            <a:ext cx="4031615" cy="1147032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895668" y="537845"/>
            <a:ext cx="11885930" cy="1147032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39577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97704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238" y="6169661"/>
            <a:ext cx="10881360" cy="1906905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238" y="4069399"/>
            <a:ext cx="10881360" cy="2100262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12089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895669" y="3135948"/>
            <a:ext cx="7958772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9067800" y="3135948"/>
            <a:ext cx="7958773" cy="8872220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0084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080" y="2149158"/>
            <a:ext cx="5656263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080" y="3044825"/>
            <a:ext cx="5656263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036" y="2149158"/>
            <a:ext cx="5658485" cy="895667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036" y="3044825"/>
            <a:ext cx="5658485" cy="5531803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662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96198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5301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081" y="382270"/>
            <a:ext cx="4211638" cy="162687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070" y="382271"/>
            <a:ext cx="7156450" cy="8194358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081" y="2009141"/>
            <a:ext cx="4211638" cy="6567488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41017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203" y="6720840"/>
            <a:ext cx="7680960" cy="79343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203" y="857885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203" y="7514273"/>
            <a:ext cx="7680960" cy="1126807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7010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080" y="2240281"/>
            <a:ext cx="11521440" cy="6336348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0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D102F-E7B1-4660-AEDE-68A61AB8E3A1}" type="datetimeFigureOut">
              <a:rPr lang="es-ES" smtClean="0"/>
              <a:t>13/08/2025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3880" y="8898891"/>
            <a:ext cx="40538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4480" y="8898891"/>
            <a:ext cx="2987040" cy="511175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2D3D4-D750-4E50-9326-FEF97C9102FF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07928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19" y="0"/>
            <a:ext cx="12801600" cy="9711002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1210226" y="293081"/>
            <a:ext cx="1016164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latin typeface="Trajan Pro" pitchFamily="18" charset="0"/>
                <a:ea typeface="Adobe Myungjo Std M" pitchFamily="18" charset="-128"/>
                <a:cs typeface="Simplified Arabic Fixed" panose="02070309020205020404" pitchFamily="49" charset="-78"/>
              </a:rPr>
              <a:t>Colegio Corporativo de Peritos</a:t>
            </a:r>
          </a:p>
          <a:p>
            <a:pPr algn="ctr"/>
            <a:r>
              <a:rPr lang="es-ES" sz="3200" dirty="0">
                <a:latin typeface="Trajan Pro" pitchFamily="18" charset="0"/>
                <a:ea typeface="Adobe Myungjo Std M" pitchFamily="18" charset="-128"/>
                <a:cs typeface="Simplified Arabic Fixed" panose="02070309020205020404" pitchFamily="49" charset="-78"/>
              </a:rPr>
              <a:t> Judiciales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-438545" y="1535605"/>
            <a:ext cx="1280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400" b="1" dirty="0">
                <a:latin typeface="FrankRuehl" panose="020E0503060101010101" pitchFamily="34" charset="-79"/>
                <a:ea typeface="Adobe Gothic Std B" pitchFamily="34" charset="-128"/>
                <a:cs typeface="FrankRuehl" panose="020E0503060101010101" pitchFamily="34" charset="-79"/>
              </a:rPr>
              <a:t>         PEJUBA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965703" y="2643096"/>
            <a:ext cx="11089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La Asociación Nacional de Peritos Judiciales y Bachilleres,  Inscrita en el Registro Nacional de Asociaciones,</a:t>
            </a:r>
          </a:p>
          <a:p>
            <a:pPr algn="ctr"/>
            <a:r>
              <a:rPr lang="es-ES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Grupo1/Sección 1 con numero nacional 603299,acredita documentalmente</a:t>
            </a:r>
            <a:endParaRPr lang="es-ES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576264" y="3461291"/>
            <a:ext cx="97210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Verdana" panose="020B0604030504040204" pitchFamily="34" charset="0"/>
                <a:ea typeface="Verdana" panose="020B0604030504040204" pitchFamily="34" charset="0"/>
              </a:rPr>
              <a:t>El Colegio Corporativo de Peritos Judiciales – PEJUBA, en nombre de su Junta Directiva, otorga el presente Diploma de Reconocimiento y la mención honorífica como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-357552" y="4046066"/>
            <a:ext cx="1280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36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PERITO JUDICIAL DECANO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1106705" y="5722772"/>
            <a:ext cx="107347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 mérito a su dilatada trayectoria de más de diez años de ejercicio profesional en el ámbito de la pericia judicial, demostrando un compromiso ejemplar con la verdad, la justicia y la ética profesional. Su labor, marcada por la excelencia técnica y la integridad personal, ha contribuido significativamente al prestigio y fortalecimiento de la profesión pericial.</a:t>
            </a:r>
          </a:p>
          <a:p>
            <a:pPr algn="ctr"/>
            <a:endParaRPr lang="es-ES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/>
            <a:r>
              <a:rPr lang="es-ES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 esta mención, PEJUBA reconoce su papel como referente y guía para las nuevas generaciones de peritos, honrando su legado y aportación al servicio de la Justicia.</a:t>
            </a:r>
          </a:p>
        </p:txBody>
      </p:sp>
      <p:sp>
        <p:nvSpPr>
          <p:cNvPr id="22" name="21 CuadroTexto"/>
          <p:cNvSpPr txBox="1"/>
          <p:nvPr/>
        </p:nvSpPr>
        <p:spPr>
          <a:xfrm>
            <a:off x="5237178" y="6986295"/>
            <a:ext cx="2232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200" b="1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19" name="18 CuadroTexto"/>
          <p:cNvSpPr txBox="1"/>
          <p:nvPr/>
        </p:nvSpPr>
        <p:spPr>
          <a:xfrm>
            <a:off x="6373011" y="8279399"/>
            <a:ext cx="2232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1200" b="1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A609E22-CFE7-4251-B3B1-C69C244E00DF}"/>
              </a:ext>
            </a:extLst>
          </p:cNvPr>
          <p:cNvSpPr txBox="1"/>
          <p:nvPr/>
        </p:nvSpPr>
        <p:spPr>
          <a:xfrm>
            <a:off x="4600600" y="6814039"/>
            <a:ext cx="4987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ACD436FF-5D5A-F844-C1A1-36E28D674DB3}"/>
              </a:ext>
            </a:extLst>
          </p:cNvPr>
          <p:cNvSpPr txBox="1"/>
          <p:nvPr/>
        </p:nvSpPr>
        <p:spPr>
          <a:xfrm>
            <a:off x="1106705" y="8556398"/>
            <a:ext cx="457401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Registro 120801211202523456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E72CDA50-262A-727F-0630-9CB09FB362AA}"/>
              </a:ext>
            </a:extLst>
          </p:cNvPr>
          <p:cNvSpPr txBox="1"/>
          <p:nvPr/>
        </p:nvSpPr>
        <p:spPr>
          <a:xfrm>
            <a:off x="2571124" y="3054361"/>
            <a:ext cx="100811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>
                <a:solidFill>
                  <a:srgbClr val="FF0000"/>
                </a:solidFill>
              </a:rPr>
              <a:t>DIPLOMA DE RECONOCIMIENTO Y MENCIÓN HONORÍFICA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92EBA99-E31C-48AE-2795-E42226815307}"/>
              </a:ext>
            </a:extLst>
          </p:cNvPr>
          <p:cNvSpPr txBox="1"/>
          <p:nvPr/>
        </p:nvSpPr>
        <p:spPr>
          <a:xfrm>
            <a:off x="2755477" y="4817589"/>
            <a:ext cx="7732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Don………………………………..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2AB4ACB-5504-B003-AE47-8A3823A0979B}"/>
              </a:ext>
            </a:extLst>
          </p:cNvPr>
          <p:cNvSpPr txBox="1"/>
          <p:nvPr/>
        </p:nvSpPr>
        <p:spPr>
          <a:xfrm>
            <a:off x="5210930" y="4444091"/>
            <a:ext cx="108012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      </a:t>
            </a:r>
            <a:r>
              <a:rPr lang="es-ES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8B0D697-E39E-749C-30F9-13F0DE72C2E1}"/>
              </a:ext>
            </a:extLst>
          </p:cNvPr>
          <p:cNvSpPr txBox="1"/>
          <p:nvPr/>
        </p:nvSpPr>
        <p:spPr>
          <a:xfrm>
            <a:off x="3802015" y="7894320"/>
            <a:ext cx="432048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Barcelona    de                2025</a:t>
            </a:r>
          </a:p>
        </p:txBody>
      </p:sp>
      <p:pic>
        <p:nvPicPr>
          <p:cNvPr id="20" name="Imagen 19" descr="Logotipo, nombre de la empresa&#10;&#10;El contenido generado por IA puede ser incorrecto.">
            <a:extLst>
              <a:ext uri="{FF2B5EF4-FFF2-40B4-BE49-F238E27FC236}">
                <a16:creationId xmlns:a16="http://schemas.microsoft.com/office/drawing/2014/main" id="{8FFC9B79-E11D-FC98-45AA-188EF105F8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892" y="908556"/>
            <a:ext cx="1599814" cy="203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2595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781</TotalTime>
  <Words>173</Words>
  <Application>Microsoft Office PowerPoint</Application>
  <PresentationFormat>Papel A3 (297 x 420 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Adobe Gothic Std B</vt:lpstr>
      <vt:lpstr>Arial</vt:lpstr>
      <vt:lpstr>Calibri</vt:lpstr>
      <vt:lpstr>FrankRuehl</vt:lpstr>
      <vt:lpstr>Times New Roman</vt:lpstr>
      <vt:lpstr>Trajan Pro</vt:lpstr>
      <vt:lpstr>Verdana</vt:lpstr>
      <vt:lpstr>Tema de Office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Rafael</dc:creator>
  <cp:lastModifiedBy>Asociacion Pejuba</cp:lastModifiedBy>
  <cp:revision>95</cp:revision>
  <dcterms:created xsi:type="dcterms:W3CDTF">2017-01-23T19:35:27Z</dcterms:created>
  <dcterms:modified xsi:type="dcterms:W3CDTF">2025-08-13T13:07:03Z</dcterms:modified>
</cp:coreProperties>
</file>